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c2293ed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c2293ed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c2293ed2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c2293ed2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c2293ed2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c2293ed2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c2293ed2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c2293ed2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c23670f3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c23670f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c2293ed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c2293ed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c2293ed2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c2293ed2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c2293ed2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c2293ed2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c2293ed2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c2293ed2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2293ed2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c2293ed2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c2293ed2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c2293ed2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2293ed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2293ed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c2293ed2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c2293ed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c23670f3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c23670f3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c23670f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c23670f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c2293ed2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c2293ed2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c2293ed2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c2293ed2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c2293ed2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c2293ed2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c2293ed2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c2293ed2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2293ed2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c2293ed2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c2293ed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c2293ed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c2293ed2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c2293ed2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c2293ed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c2293ed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c2293ed2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c2293ed2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c2293ed2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c2293ed2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c2293ed2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c2293ed2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c2293ed2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c2293ed2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-e1fCAgUHaZcW8ATB56693rpprQx5Gog/view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2326276"/>
            <a:ext cx="7136700" cy="9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647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zh-TW" sz="4800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Egg Catcher Game</a:t>
            </a:r>
            <a:endParaRPr sz="4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292200" y="2679350"/>
            <a:ext cx="25596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666666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105316146 </a:t>
            </a:r>
            <a:r>
              <a:rPr b="1" lang="zh-TW" sz="2200">
                <a:solidFill>
                  <a:srgbClr val="666666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葉沂欣</a:t>
            </a:r>
            <a:endParaRPr b="1" sz="2200">
              <a:solidFill>
                <a:srgbClr val="666666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666666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105316129 </a:t>
            </a:r>
            <a:r>
              <a:rPr b="1" lang="zh-TW" sz="2200">
                <a:solidFill>
                  <a:srgbClr val="666666"/>
                </a:solidFill>
                <a:latin typeface="DFKai-SB"/>
                <a:ea typeface="DFKai-SB"/>
                <a:cs typeface="DFKai-SB"/>
                <a:sym typeface="DFKai-SB"/>
              </a:rPr>
              <a:t>林育丞</a:t>
            </a:r>
            <a:endParaRPr b="1" sz="2200">
              <a:solidFill>
                <a:srgbClr val="66666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rgbClr val="666666"/>
                </a:solidFill>
                <a:latin typeface="DFKai-SB"/>
                <a:ea typeface="DFKai-SB"/>
                <a:cs typeface="DFKai-SB"/>
                <a:sym typeface="DFKai-SB"/>
              </a:rPr>
              <a:t>106316157 </a:t>
            </a:r>
            <a:r>
              <a:rPr b="1" lang="zh-TW" sz="2200">
                <a:solidFill>
                  <a:srgbClr val="666666"/>
                </a:solidFill>
                <a:latin typeface="DFKai-SB"/>
                <a:ea typeface="DFKai-SB"/>
                <a:cs typeface="DFKai-SB"/>
                <a:sym typeface="DFKai-SB"/>
              </a:rPr>
              <a:t>謝愛佳</a:t>
            </a:r>
            <a:endParaRPr b="1" sz="2200">
              <a:solidFill>
                <a:srgbClr val="66666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0" y="89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CBasket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8631" l="4630" r="45416" t="12825"/>
          <a:stretch/>
        </p:blipFill>
        <p:spPr>
          <a:xfrm>
            <a:off x="2086100" y="166850"/>
            <a:ext cx="5441451" cy="48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94100" y="89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CChicken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17832" l="5029" r="3016" t="30023"/>
          <a:stretch/>
        </p:blipFill>
        <p:spPr>
          <a:xfrm>
            <a:off x="116138" y="1064525"/>
            <a:ext cx="8911726" cy="30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05925" y="103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CEgg-1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8906" l="6251" r="42164" t="13102"/>
          <a:stretch/>
        </p:blipFill>
        <p:spPr>
          <a:xfrm>
            <a:off x="1990850" y="162550"/>
            <a:ext cx="5616876" cy="47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205925" y="103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CEgg-2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15793" l="9067" r="6976" t="17173"/>
          <a:stretch/>
        </p:blipFill>
        <p:spPr>
          <a:xfrm>
            <a:off x="311700" y="925974"/>
            <a:ext cx="8520599" cy="382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0" y="1628975"/>
            <a:ext cx="91440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4800"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遊戲流程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38" y="85125"/>
            <a:ext cx="7259525" cy="49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0" y="1686525"/>
            <a:ext cx="91440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4800"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操作方法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188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Main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12094" l="6086" r="29913" t="26544"/>
          <a:stretch/>
        </p:blipFill>
        <p:spPr>
          <a:xfrm>
            <a:off x="952625" y="991225"/>
            <a:ext cx="7313226" cy="39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129500" y="104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GameJPanel</a:t>
            </a: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-1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10378" l="6386" r="28445" t="12910"/>
          <a:stretch/>
        </p:blipFill>
        <p:spPr>
          <a:xfrm>
            <a:off x="1533525" y="812025"/>
            <a:ext cx="6076952" cy="40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200550" y="174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GameJPanel</a:t>
            </a: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-2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14410" l="6766" r="15809" t="13031"/>
          <a:stretch/>
        </p:blipFill>
        <p:spPr>
          <a:xfrm>
            <a:off x="766100" y="882150"/>
            <a:ext cx="7611799" cy="40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0" y="1608675"/>
            <a:ext cx="91440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4800"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遊戲故事設計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0" y="85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GameJPanel</a:t>
            </a: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-3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b="8917" l="6095" r="61077" t="12447"/>
          <a:stretch/>
        </p:blipFill>
        <p:spPr>
          <a:xfrm>
            <a:off x="3505200" y="121400"/>
            <a:ext cx="3638826" cy="49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0" y="85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GameJPanel</a:t>
            </a: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-4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b="8629" l="5346" r="61110" t="13766"/>
          <a:stretch/>
        </p:blipFill>
        <p:spPr>
          <a:xfrm>
            <a:off x="3772175" y="99338"/>
            <a:ext cx="3801226" cy="494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0" y="85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GameJPanel</a:t>
            </a: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-5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8913" l="5563" r="46518" t="12624"/>
          <a:stretch/>
        </p:blipFill>
        <p:spPr>
          <a:xfrm>
            <a:off x="3467375" y="181600"/>
            <a:ext cx="5143099" cy="47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5625" y="1616575"/>
            <a:ext cx="91440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4800"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畫面展示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6" title="20200107_18031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700" y="0"/>
            <a:ext cx="6729025" cy="50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5625" y="1616575"/>
            <a:ext cx="91440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48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設計心得</a:t>
            </a:r>
            <a:endParaRPr sz="4800"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/>
        </p:nvSpPr>
        <p:spPr>
          <a:xfrm>
            <a:off x="709050" y="790950"/>
            <a:ext cx="77259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EF6C00"/>
                </a:solidFill>
                <a:latin typeface="DFKai-SB"/>
                <a:ea typeface="DFKai-SB"/>
                <a:cs typeface="DFKai-SB"/>
                <a:sym typeface="DFKai-SB"/>
              </a:rPr>
              <a:t>我們覺得這個期末報告雖然有點繁雜，過程中卻也相當的有趣，</a:t>
            </a:r>
            <a:r>
              <a:rPr b="1" lang="zh-TW" sz="3000">
                <a:solidFill>
                  <a:srgbClr val="EF6C00"/>
                </a:solidFill>
                <a:latin typeface="DFKai-SB"/>
                <a:ea typeface="DFKai-SB"/>
                <a:cs typeface="DFKai-SB"/>
                <a:sym typeface="DFKai-SB"/>
              </a:rPr>
              <a:t>設計一個自己也喜歡的遊戲，完成之後就會很有成就感!</a:t>
            </a:r>
            <a:endParaRPr b="1" sz="3000">
              <a:solidFill>
                <a:srgbClr val="EF6C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F6C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EF6C00"/>
                </a:solidFill>
                <a:latin typeface="DFKai-SB"/>
                <a:ea typeface="DFKai-SB"/>
                <a:cs typeface="DFKai-SB"/>
                <a:sym typeface="DFKai-SB"/>
              </a:rPr>
              <a:t>當初會選擇這個遊戲是因為這個遊戲對我們而言很熟悉，也是一個大家小時候常常玩的遊戲，希望大家喜歡我們的遊戲！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0" y="1044150"/>
            <a:ext cx="91440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感謝聆聽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989" y="2571750"/>
            <a:ext cx="4726011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943188" y="3723650"/>
            <a:ext cx="7257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1"/>
                </a:solidFill>
                <a:latin typeface="DFKai-SB"/>
                <a:ea typeface="DFKai-SB"/>
                <a:cs typeface="DFKai-SB"/>
                <a:sym typeface="DFKai-SB"/>
              </a:rPr>
              <a:t>有一天，農夫在工作中，不慎受了嚴重的傷！</a:t>
            </a:r>
            <a:endParaRPr sz="2400">
              <a:solidFill>
                <a:schemeClr val="accen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1"/>
                </a:solidFill>
                <a:latin typeface="DFKai-SB"/>
                <a:ea typeface="DFKai-SB"/>
                <a:cs typeface="DFKai-SB"/>
                <a:sym typeface="DFKai-SB"/>
              </a:rPr>
              <a:t>沒有辦法採收雞蛋的農夫，拜託你幫忙他採收雞蛋</a:t>
            </a:r>
            <a:endParaRPr sz="2400">
              <a:solidFill>
                <a:schemeClr val="accen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1"/>
                </a:solidFill>
                <a:latin typeface="DFKai-SB"/>
                <a:ea typeface="DFKai-SB"/>
                <a:cs typeface="DFKai-SB"/>
                <a:sym typeface="DFKai-SB"/>
              </a:rPr>
              <a:t>讓我們一起幫助他採收雞蛋累積最高分數吧！</a:t>
            </a:r>
            <a:endParaRPr sz="2400">
              <a:solidFill>
                <a:schemeClr val="accen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037" y="0"/>
            <a:ext cx="5502175" cy="37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0" y="1729950"/>
            <a:ext cx="91440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4800"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角色介紹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61825" y="117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Comic Sans MS"/>
                <a:ea typeface="Comic Sans MS"/>
                <a:cs typeface="Comic Sans MS"/>
                <a:sym typeface="Comic Sans MS"/>
              </a:rPr>
              <a:t>Basket</a:t>
            </a:r>
            <a:endParaRPr sz="4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109275" y="4253450"/>
            <a:ext cx="7393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accent1"/>
                </a:solidFill>
                <a:latin typeface="DFKai-SB"/>
                <a:ea typeface="DFKai-SB"/>
                <a:cs typeface="DFKai-SB"/>
                <a:sym typeface="DFKai-SB"/>
              </a:rPr>
              <a:t>使</a:t>
            </a:r>
            <a:r>
              <a:rPr lang="zh-TW" sz="3000">
                <a:solidFill>
                  <a:schemeClr val="accent1"/>
                </a:solidFill>
                <a:latin typeface="DFKai-SB"/>
                <a:ea typeface="DFKai-SB"/>
                <a:cs typeface="DFKai-SB"/>
                <a:sym typeface="DFKai-SB"/>
              </a:rPr>
              <a:t>用籃子接掉下來的雞蛋，收穫滿滿吧！</a:t>
            </a:r>
            <a:endParaRPr sz="3000">
              <a:solidFill>
                <a:schemeClr val="accen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325" y="977100"/>
            <a:ext cx="7331693" cy="3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61825" y="117300"/>
            <a:ext cx="24432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Comic Sans MS"/>
                <a:ea typeface="Comic Sans MS"/>
                <a:cs typeface="Comic Sans MS"/>
                <a:sym typeface="Comic Sans MS"/>
              </a:rPr>
              <a:t>Chicken</a:t>
            </a:r>
            <a:endParaRPr sz="4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875" y="911100"/>
            <a:ext cx="4024200" cy="29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78000" y="4139550"/>
            <a:ext cx="89880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accent1"/>
                </a:solidFill>
                <a:latin typeface="DFKai-SB"/>
                <a:ea typeface="DFKai-SB"/>
                <a:cs typeface="DFKai-SB"/>
                <a:sym typeface="DFKai-SB"/>
              </a:rPr>
              <a:t>母雞負責下蛋，小心接好母雞下的雞蛋，別錯失囉！</a:t>
            </a:r>
            <a:endParaRPr sz="3000">
              <a:solidFill>
                <a:schemeClr val="accen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5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Egg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7100"/>
            <a:ext cx="18097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175" y="820925"/>
            <a:ext cx="1902575" cy="26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750" y="694000"/>
            <a:ext cx="2524127" cy="252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752" y="935675"/>
            <a:ext cx="2188323" cy="218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52400" y="3501225"/>
            <a:ext cx="1962000" cy="623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73763"/>
                </a:solidFill>
                <a:latin typeface="DFKai-SB"/>
                <a:ea typeface="DFKai-SB"/>
                <a:cs typeface="DFKai-SB"/>
                <a:sym typeface="DFKai-SB"/>
              </a:rPr>
              <a:t>金雞蛋：</a:t>
            </a:r>
            <a:r>
              <a:rPr lang="zh-TW" sz="24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3分</a:t>
            </a:r>
            <a:endParaRPr sz="24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462375" y="3505000"/>
            <a:ext cx="2188200" cy="623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73763"/>
                </a:solidFill>
                <a:latin typeface="DFKai-SB"/>
                <a:ea typeface="DFKai-SB"/>
                <a:cs typeface="DFKai-SB"/>
                <a:sym typeface="DFKai-SB"/>
              </a:rPr>
              <a:t>普通雞蛋：</a:t>
            </a:r>
            <a:r>
              <a:rPr lang="zh-TW" sz="24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1分</a:t>
            </a:r>
            <a:endParaRPr sz="24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034900" y="3505000"/>
            <a:ext cx="3721200" cy="975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73763"/>
                </a:solidFill>
                <a:latin typeface="DFKai-SB"/>
                <a:ea typeface="DFKai-SB"/>
                <a:cs typeface="DFKai-SB"/>
                <a:sym typeface="DFKai-SB"/>
              </a:rPr>
              <a:t>蛋破掉：生命 </a:t>
            </a:r>
            <a:r>
              <a:rPr lang="zh-TW" sz="24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-1分</a:t>
            </a:r>
            <a:endParaRPr sz="24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73763"/>
                </a:solidFill>
                <a:latin typeface="DFKai-SB"/>
                <a:ea typeface="DFKai-SB"/>
                <a:cs typeface="DFKai-SB"/>
                <a:sym typeface="DFKai-SB"/>
              </a:rPr>
              <a:t>要小心只有</a:t>
            </a:r>
            <a:r>
              <a:rPr b="1" lang="zh-TW" sz="24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三次生命</a:t>
            </a:r>
            <a:r>
              <a:rPr lang="zh-TW" sz="2400">
                <a:solidFill>
                  <a:srgbClr val="073763"/>
                </a:solidFill>
                <a:latin typeface="DFKai-SB"/>
                <a:ea typeface="DFKai-SB"/>
                <a:cs typeface="DFKai-SB"/>
                <a:sym typeface="DFKai-SB"/>
              </a:rPr>
              <a:t>哦！</a:t>
            </a:r>
            <a:endParaRPr sz="2400">
              <a:solidFill>
                <a:srgbClr val="073763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61825" y="117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Comic Sans MS"/>
                <a:ea typeface="Comic Sans MS"/>
                <a:cs typeface="Comic Sans MS"/>
                <a:sym typeface="Comic Sans MS"/>
              </a:rPr>
              <a:t>Poop Poop</a:t>
            </a:r>
            <a:endParaRPr sz="4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464138" y="3923575"/>
            <a:ext cx="6513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accent1"/>
                </a:solidFill>
                <a:latin typeface="DFKai-SB"/>
                <a:ea typeface="DFKai-SB"/>
                <a:cs typeface="DFKai-SB"/>
                <a:sym typeface="DFKai-SB"/>
              </a:rPr>
              <a:t>注意: </a:t>
            </a:r>
            <a:r>
              <a:rPr lang="zh-TW" sz="3000">
                <a:solidFill>
                  <a:schemeClr val="accent1"/>
                </a:solidFill>
                <a:latin typeface="DFKai-SB"/>
                <a:ea typeface="DFKai-SB"/>
                <a:cs typeface="DFKai-SB"/>
                <a:sym typeface="DFKai-SB"/>
              </a:rPr>
              <a:t>接到破掉的雞蛋分數會-1哦！</a:t>
            </a:r>
            <a:endParaRPr sz="3000">
              <a:solidFill>
                <a:schemeClr val="accen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272550"/>
            <a:ext cx="2203175" cy="22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0" y="1616575"/>
            <a:ext cx="91440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4800"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角色</a:t>
            </a:r>
            <a:r>
              <a:rPr lang="zh-TW" sz="4800"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類別設計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